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77" r:id="rId3"/>
    <p:sldId id="278" r:id="rId4"/>
    <p:sldId id="275" r:id="rId5"/>
    <p:sldId id="276" r:id="rId6"/>
    <p:sldId id="258" r:id="rId7"/>
    <p:sldId id="271" r:id="rId8"/>
    <p:sldId id="279" r:id="rId9"/>
    <p:sldId id="281" r:id="rId10"/>
    <p:sldId id="282" r:id="rId11"/>
    <p:sldId id="280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CC66"/>
    <a:srgbClr val="FFFF00"/>
    <a:srgbClr val="FF66FF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9DB81-CFFF-44EF-B109-A248B7389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7F7D6-8C56-4998-B93E-E44909DC29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908E8-206B-46E7-B874-E50E45C803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72819-B3E8-49E9-9554-AE6935172095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4D171-EC85-47A6-BF3D-60D680DB4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68948"/>
      </p:ext>
    </p:extLst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3"/>
          <p:cNvSpPr>
            <a:spLocks/>
          </p:cNvSpPr>
          <p:nvPr/>
        </p:nvSpPr>
        <p:spPr bwMode="ltGray">
          <a:xfrm>
            <a:off x="-3175" y="-6350"/>
            <a:ext cx="9151938" cy="1920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1210"/>
              </a:cxn>
              <a:cxn ang="0">
                <a:pos x="3089" y="377"/>
              </a:cxn>
              <a:cxn ang="0">
                <a:pos x="5762" y="794"/>
              </a:cxn>
              <a:cxn ang="0">
                <a:pos x="5765" y="4"/>
              </a:cxn>
              <a:cxn ang="0">
                <a:pos x="0" y="0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gray">
          <a:xfrm>
            <a:off x="228600" y="304800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2000" b="1">
                <a:solidFill>
                  <a:srgbClr val="FFFFFF"/>
                </a:solidFill>
              </a:rPr>
              <a:t>Company</a:t>
            </a:r>
          </a:p>
          <a:p>
            <a:pPr algn="ctr" eaLnBrk="1" hangingPunct="1">
              <a:defRPr/>
            </a:pPr>
            <a:r>
              <a:rPr 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04800" y="4191000"/>
            <a:ext cx="4953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334000"/>
            <a:ext cx="57912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00800"/>
            <a:ext cx="19812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162800" y="6515100"/>
            <a:ext cx="1839913" cy="244475"/>
          </a:xfrm>
        </p:spPr>
        <p:txBody>
          <a:bodyPr/>
          <a:lstStyle>
            <a:lvl1pPr>
              <a:defRPr b="0" i="1"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8600" y="6400800"/>
            <a:ext cx="381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1C3A63F-5F8F-4197-B670-EE55DA47788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24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02D5C-314F-43EF-B592-FA0D6AA14C7E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514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26659-BD77-4C09-9E62-EBCC17D9D1E5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02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1BA79-AAE4-4056-BB72-F99115813DE4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069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45733-160A-4DF2-BDE1-55673C83162A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3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E5A44-9AF8-4F3C-B159-17B2A5D0284B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10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9B9C5-EA18-470D-8E8C-D25663491373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39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A1131-42FD-422B-B65A-7866669F60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16330-3DEA-4510-84C3-ED07B90A5B21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367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AEAB3-1D5F-49D9-9B4F-FEC3CC70B88F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23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16464-5397-4615-8D3B-DBF71F2FB728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78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0955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61341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AAC83-23C2-4C3A-AA65-4E3B5C6AB4CD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842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828800" y="228600"/>
            <a:ext cx="7086600" cy="4873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401955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447800"/>
            <a:ext cx="401955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4000500"/>
            <a:ext cx="401955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4000500"/>
            <a:ext cx="401955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2776-1559-47A1-8181-F987A504E38B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24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D3979-A722-470E-99F4-405C0A85A9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E35BA-82FE-455B-AADC-12525EF58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1E667-0364-4802-9CB8-8275E226E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45842-A99A-4D97-8755-964F476A3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A30FF-5A1C-4B6B-A3AD-9054A4EE1F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4178A-4980-4A8C-850E-0EB966BE4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4799E-3BB1-4C4B-8D82-4F1EBAF6F1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581EED-0591-4526-A487-5EA4A6E281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rgbClr val="66FF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304800" y="650875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2B166E"/>
              </a:solidFill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447800"/>
            <a:ext cx="81915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629400" y="65484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48438"/>
            <a:ext cx="838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fld id="{E138372E-09AA-49AA-9C27-6A784808737E}" type="slidenum">
              <a:rPr lang="en-US">
                <a:solidFill>
                  <a:srgbClr val="2B166E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B166E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1828800" y="228600"/>
            <a:ext cx="7086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48438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2B16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98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85" descr="131015Hinh-nen-popowerpoint-tham-co-xanh-muo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644524" y="762000"/>
            <a:ext cx="82137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9900CC"/>
                </a:solidFill>
                <a:latin typeface="Times New Roman" pitchFamily="18" charset="0"/>
              </a:rPr>
              <a:t>TRƯỜNG TIỂU HỌC PHÙ ĐỔNG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357188" y="1752600"/>
            <a:ext cx="85010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9900CC"/>
                </a:solidFill>
                <a:latin typeface="Times New Roman" pitchFamily="18" charset="0"/>
              </a:rPr>
              <a:t>Môn Toán - Lớp 3</a:t>
            </a:r>
          </a:p>
        </p:txBody>
      </p:sp>
    </p:spTree>
    <p:extLst>
      <p:ext uri="{BB962C8B-B14F-4D97-AF65-F5344CB8AC3E}">
        <p14:creationId xmlns:p14="http://schemas.microsoft.com/office/powerpoint/2010/main" val="4265213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3657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1" descr="flower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0"/>
            <a:ext cx="73914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30788"/>
            <a:ext cx="1806575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92877" y="2456892"/>
            <a:ext cx="8358246" cy="1944216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luôn mạnh khỏe, chăm ngoan</a:t>
            </a:r>
            <a:endParaRPr lang="en-US" sz="3600" b="1" kern="10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36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9" name="Text Box 32"/>
          <p:cNvSpPr txBox="1">
            <a:spLocks noChangeArrowheads="1"/>
          </p:cNvSpPr>
          <p:nvPr/>
        </p:nvSpPr>
        <p:spPr bwMode="auto">
          <a:xfrm>
            <a:off x="3097213" y="1874838"/>
            <a:ext cx="2416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 Box 21"/>
          <p:cNvSpPr txBox="1">
            <a:spLocks noChangeArrowheads="1"/>
          </p:cNvSpPr>
          <p:nvPr/>
        </p:nvSpPr>
        <p:spPr bwMode="auto">
          <a:xfrm>
            <a:off x="609600" y="457200"/>
            <a:ext cx="7391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0523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3810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2209800" y="6096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grpSp>
        <p:nvGrpSpPr>
          <p:cNvPr id="2053" name="Group 4"/>
          <p:cNvGrpSpPr>
            <a:grpSpLocks/>
          </p:cNvGrpSpPr>
          <p:nvPr/>
        </p:nvGrpSpPr>
        <p:grpSpPr bwMode="auto">
          <a:xfrm>
            <a:off x="381000" y="2743200"/>
            <a:ext cx="1295400" cy="1524000"/>
            <a:chOff x="533400" y="2743200"/>
            <a:chExt cx="1295400" cy="1524000"/>
          </a:xfrm>
        </p:grpSpPr>
        <p:sp>
          <p:nvSpPr>
            <p:cNvPr id="211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</a:t>
              </a:r>
            </a:p>
          </p:txBody>
        </p:sp>
        <p:sp>
          <p:nvSpPr>
            <p:cNvPr id="211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" name="Group 9"/>
          <p:cNvGrpSpPr>
            <a:grpSpLocks/>
          </p:cNvGrpSpPr>
          <p:nvPr/>
        </p:nvGrpSpPr>
        <p:grpSpPr bwMode="auto">
          <a:xfrm>
            <a:off x="2667000" y="2667000"/>
            <a:ext cx="1295400" cy="1524000"/>
            <a:chOff x="533400" y="2743200"/>
            <a:chExt cx="1295400" cy="1524000"/>
          </a:xfrm>
        </p:grpSpPr>
        <p:sp>
          <p:nvSpPr>
            <p:cNvPr id="2111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2112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84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Group 14"/>
          <p:cNvGrpSpPr>
            <a:grpSpLocks/>
          </p:cNvGrpSpPr>
          <p:nvPr/>
        </p:nvGrpSpPr>
        <p:grpSpPr bwMode="auto">
          <a:xfrm>
            <a:off x="4953000" y="2667000"/>
            <a:ext cx="1295400" cy="1524000"/>
            <a:chOff x="533400" y="2743200"/>
            <a:chExt cx="1295400" cy="1524000"/>
          </a:xfrm>
        </p:grpSpPr>
        <p:sp>
          <p:nvSpPr>
            <p:cNvPr id="2107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2108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" name="Group 19"/>
          <p:cNvGrpSpPr>
            <a:grpSpLocks/>
          </p:cNvGrpSpPr>
          <p:nvPr/>
        </p:nvGrpSpPr>
        <p:grpSpPr bwMode="auto">
          <a:xfrm>
            <a:off x="7162800" y="2590800"/>
            <a:ext cx="1295400" cy="1524000"/>
            <a:chOff x="533400" y="2743200"/>
            <a:chExt cx="1295400" cy="1524000"/>
          </a:xfrm>
        </p:grpSpPr>
        <p:sp>
          <p:nvSpPr>
            <p:cNvPr id="2103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2104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96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5150" y="36750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810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3563" y="3997325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6100" y="4375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95400" y="3429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3276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66800" y="3429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04800" y="37338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239000" y="43434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1000" y="4419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590800" y="3733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352800" y="3352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881313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667000" y="3200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6670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571875" y="3352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895600" y="4114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010400" y="35814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029200" y="43434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800600" y="3657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43200" y="45720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848600" y="3276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181600" y="431323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181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837238" y="3352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5181600" y="3581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953000" y="35956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953000" y="3200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638800" y="3352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895600" y="45148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7391400" y="4267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7377113" y="38417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8077200" y="3276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7361238" y="35369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7162800" y="35369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7162800" y="3124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2093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95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Text Box 15"/>
          <p:cNvSpPr txBox="1">
            <a:spLocks noChangeArrowheads="1"/>
          </p:cNvSpPr>
          <p:nvPr/>
        </p:nvSpPr>
        <p:spPr bwMode="auto">
          <a:xfrm>
            <a:off x="381000" y="16002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48 : 2</a:t>
            </a:r>
          </a:p>
        </p:txBody>
      </p:sp>
      <p:sp>
        <p:nvSpPr>
          <p:cNvPr id="2100" name="Text Box 15"/>
          <p:cNvSpPr txBox="1">
            <a:spLocks noChangeArrowheads="1"/>
          </p:cNvSpPr>
          <p:nvPr/>
        </p:nvSpPr>
        <p:spPr bwMode="auto">
          <a:xfrm>
            <a:off x="2590800" y="1600200"/>
            <a:ext cx="14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84 : 4</a:t>
            </a:r>
          </a:p>
        </p:txBody>
      </p:sp>
      <p:sp>
        <p:nvSpPr>
          <p:cNvPr id="2101" name="Text Box 15"/>
          <p:cNvSpPr txBox="1">
            <a:spLocks noChangeArrowheads="1"/>
          </p:cNvSpPr>
          <p:nvPr/>
        </p:nvSpPr>
        <p:spPr bwMode="auto">
          <a:xfrm>
            <a:off x="4876800" y="15240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55 : 5</a:t>
            </a:r>
          </a:p>
        </p:txBody>
      </p:sp>
      <p:sp>
        <p:nvSpPr>
          <p:cNvPr id="2102" name="Text Box 15"/>
          <p:cNvSpPr txBox="1">
            <a:spLocks noChangeArrowheads="1"/>
          </p:cNvSpPr>
          <p:nvPr/>
        </p:nvSpPr>
        <p:spPr bwMode="auto">
          <a:xfrm>
            <a:off x="7162800" y="15240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96 : 3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2881313" y="1066800"/>
            <a:ext cx="104457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762500" y="1066800"/>
            <a:ext cx="4191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6060358" y="381000"/>
            <a:ext cx="1681880" cy="7131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</a:rPr>
              <a:t>Vở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7" grpId="0"/>
      <p:bldP spid="39" grpId="0"/>
      <p:bldP spid="40" grpId="0"/>
      <p:bldP spid="41" grpId="0"/>
      <p:bldP spid="42" grpId="0"/>
      <p:bldP spid="43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4572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209800" y="6858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b) Đặt tính rồi tính (theo mẫu):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3130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31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54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3126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27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3122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3123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3118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3119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27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54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48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35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27</a:t>
            </a:r>
          </a:p>
        </p:txBody>
      </p:sp>
      <p:sp>
        <p:nvSpPr>
          <p:cNvPr id="3097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876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1" name="Text Box 15"/>
          <p:cNvSpPr txBox="1">
            <a:spLocks noChangeArrowheads="1"/>
          </p:cNvSpPr>
          <p:nvPr/>
        </p:nvSpPr>
        <p:spPr bwMode="auto">
          <a:xfrm>
            <a:off x="1981200" y="1905000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54 : 6</a:t>
            </a:r>
          </a:p>
        </p:txBody>
      </p:sp>
      <p:sp>
        <p:nvSpPr>
          <p:cNvPr id="5172" name="Text Box 15"/>
          <p:cNvSpPr txBox="1">
            <a:spLocks noChangeArrowheads="1"/>
          </p:cNvSpPr>
          <p:nvPr/>
        </p:nvSpPr>
        <p:spPr bwMode="auto">
          <a:xfrm>
            <a:off x="3810000" y="1905000"/>
            <a:ext cx="11620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48 : 6</a:t>
            </a:r>
          </a:p>
        </p:txBody>
      </p:sp>
      <p:sp>
        <p:nvSpPr>
          <p:cNvPr id="5173" name="Text Box 15"/>
          <p:cNvSpPr txBox="1">
            <a:spLocks noChangeArrowheads="1"/>
          </p:cNvSpPr>
          <p:nvPr/>
        </p:nvSpPr>
        <p:spPr bwMode="auto">
          <a:xfrm>
            <a:off x="5715000" y="1828800"/>
            <a:ext cx="114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35 : 5</a:t>
            </a:r>
          </a:p>
        </p:txBody>
      </p:sp>
      <p:sp>
        <p:nvSpPr>
          <p:cNvPr id="5174" name="Text Box 15"/>
          <p:cNvSpPr txBox="1">
            <a:spLocks noChangeArrowheads="1"/>
          </p:cNvSpPr>
          <p:nvPr/>
        </p:nvSpPr>
        <p:spPr bwMode="auto">
          <a:xfrm>
            <a:off x="7848600" y="1828800"/>
            <a:ext cx="114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27 : 3</a:t>
            </a:r>
          </a:p>
        </p:txBody>
      </p:sp>
      <p:grpSp>
        <p:nvGrpSpPr>
          <p:cNvPr id="3107" name="Group 19"/>
          <p:cNvGrpSpPr>
            <a:grpSpLocks/>
          </p:cNvGrpSpPr>
          <p:nvPr/>
        </p:nvGrpSpPr>
        <p:grpSpPr bwMode="auto">
          <a:xfrm>
            <a:off x="228600" y="2667000"/>
            <a:ext cx="1295400" cy="1524000"/>
            <a:chOff x="533400" y="2743200"/>
            <a:chExt cx="1295400" cy="1524000"/>
          </a:xfrm>
        </p:grpSpPr>
        <p:sp>
          <p:nvSpPr>
            <p:cNvPr id="3114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3115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42</a:t>
              </a: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08" name="Text Box 15"/>
          <p:cNvSpPr txBox="1">
            <a:spLocks noChangeArrowheads="1"/>
          </p:cNvSpPr>
          <p:nvPr/>
        </p:nvSpPr>
        <p:spPr bwMode="auto">
          <a:xfrm>
            <a:off x="304800" y="18288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Mẫu:</a:t>
            </a:r>
          </a:p>
        </p:txBody>
      </p:sp>
      <p:cxnSp>
        <p:nvCxnSpPr>
          <p:cNvPr id="80" name="Straight Connector 79"/>
          <p:cNvCxnSpPr/>
          <p:nvPr/>
        </p:nvCxnSpPr>
        <p:spPr>
          <a:xfrm rot="5400000">
            <a:off x="190500" y="3238500"/>
            <a:ext cx="2819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427038" y="36115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1" name="TextBox 60"/>
          <p:cNvSpPr txBox="1">
            <a:spLocks noChangeArrowheads="1"/>
          </p:cNvSpPr>
          <p:nvPr/>
        </p:nvSpPr>
        <p:spPr bwMode="auto">
          <a:xfrm>
            <a:off x="211138" y="31242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82" name="TextBox 60"/>
          <p:cNvSpPr txBox="1">
            <a:spLocks noChangeArrowheads="1"/>
          </p:cNvSpPr>
          <p:nvPr/>
        </p:nvSpPr>
        <p:spPr bwMode="auto">
          <a:xfrm>
            <a:off x="914400" y="3276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7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>
            <a:off x="304800" y="36576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881313" y="1143000"/>
            <a:ext cx="104457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762500" y="1143000"/>
            <a:ext cx="4191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7541060" y="381000"/>
            <a:ext cx="1681880" cy="7131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</a:rPr>
              <a:t>Vở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  <p:bldP spid="5171" grpId="0"/>
      <p:bldP spid="5172" grpId="0"/>
      <p:bldP spid="5173" grpId="0"/>
      <p:bldP spid="5174" grpId="0"/>
      <p:bldP spid="79" grpId="0"/>
      <p:bldP spid="81" grpId="0"/>
      <p:bldP spid="82" grpId="0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2438400" y="25146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20 cm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cm</a:t>
            </a:r>
          </a:p>
        </p:txBody>
      </p:sp>
      <p:sp>
        <p:nvSpPr>
          <p:cNvPr id="4103" name="Text Box 15"/>
          <p:cNvSpPr txBox="1">
            <a:spLocks noChangeArrowheads="1"/>
          </p:cNvSpPr>
          <p:nvPr/>
        </p:nvSpPr>
        <p:spPr bwMode="auto">
          <a:xfrm>
            <a:off x="4724400" y="25146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381000" y="12192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: Tìm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905000" y="2286000"/>
            <a:ext cx="457200" cy="1133475"/>
            <a:chOff x="914400" y="3810000"/>
            <a:chExt cx="457200" cy="1132229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4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5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2667000" y="12192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    của : 20 cm; 40 km; 80 kg.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514600" y="990600"/>
            <a:ext cx="457200" cy="1147763"/>
            <a:chOff x="914400" y="3810000"/>
            <a:chExt cx="457200" cy="1146668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914400" y="4419018"/>
              <a:ext cx="4572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1" name="Text Box 15"/>
            <p:cNvSpPr txBox="1">
              <a:spLocks noChangeArrowheads="1"/>
            </p:cNvSpPr>
            <p:nvPr/>
          </p:nvSpPr>
          <p:spPr bwMode="auto">
            <a:xfrm>
              <a:off x="990600" y="4495404"/>
              <a:ext cx="3810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2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905000" y="3276600"/>
            <a:ext cx="457200" cy="1133475"/>
            <a:chOff x="914400" y="3810000"/>
            <a:chExt cx="457200" cy="1132229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8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9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936750" y="4313238"/>
            <a:ext cx="457200" cy="1133475"/>
            <a:chOff x="914400" y="3810000"/>
            <a:chExt cx="457200" cy="1132229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5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6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67" name="Text Box 14"/>
          <p:cNvSpPr txBox="1">
            <a:spLocks noChangeArrowheads="1"/>
          </p:cNvSpPr>
          <p:nvPr/>
        </p:nvSpPr>
        <p:spPr bwMode="auto">
          <a:xfrm>
            <a:off x="2438400" y="3505200"/>
            <a:ext cx="373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40 km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 km</a:t>
            </a:r>
          </a:p>
        </p:txBody>
      </p:sp>
      <p:sp>
        <p:nvSpPr>
          <p:cNvPr id="68" name="Text Box 14"/>
          <p:cNvSpPr txBox="1">
            <a:spLocks noChangeArrowheads="1"/>
          </p:cNvSpPr>
          <p:nvPr/>
        </p:nvSpPr>
        <p:spPr bwMode="auto">
          <a:xfrm>
            <a:off x="2438400" y="4572000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80 kg là 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kg</a:t>
            </a:r>
          </a:p>
        </p:txBody>
      </p: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4572000" y="4597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20</a:t>
            </a: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4648200" y="35052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10</a:t>
            </a:r>
          </a:p>
        </p:txBody>
      </p:sp>
      <p:pic>
        <p:nvPicPr>
          <p:cNvPr id="4111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6477" y="-2286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81000" y="-5334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67" grpId="0"/>
      <p:bldP spid="68" grpId="0"/>
      <p:bldP spid="73" grpId="0"/>
      <p:bldP spid="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4" descr="0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2578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5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3" name="7-Point Star 32"/>
          <p:cNvSpPr/>
          <p:nvPr/>
        </p:nvSpPr>
        <p:spPr>
          <a:xfrm>
            <a:off x="-49519" y="-76200"/>
            <a:ext cx="2057400" cy="11430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u="sng" dirty="0">
                <a:solidFill>
                  <a:srgbClr val="0000FF"/>
                </a:solidFill>
                <a:cs typeface="Times New Roman" pitchFamily="18" charset="0"/>
              </a:rPr>
              <a:t>Bài 3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5128" name="TextBox 33"/>
          <p:cNvSpPr txBox="1">
            <a:spLocks noChangeArrowheads="1"/>
          </p:cNvSpPr>
          <p:nvPr/>
        </p:nvSpPr>
        <p:spPr bwMode="auto">
          <a:xfrm>
            <a:off x="381000" y="1143000"/>
            <a:ext cx="8610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quyển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truyện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84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, My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   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trang</a:t>
            </a:r>
            <a:endParaRPr lang="en-US" sz="2400" b="1" dirty="0">
              <a:solidFill>
                <a:srgbClr val="0000FF"/>
              </a:solidFill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rgbClr val="0000FF"/>
              </a:solidFill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My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</p:txBody>
      </p:sp>
      <p:grpSp>
        <p:nvGrpSpPr>
          <p:cNvPr id="5129" name="Group 25"/>
          <p:cNvGrpSpPr>
            <a:grpSpLocks/>
          </p:cNvGrpSpPr>
          <p:nvPr/>
        </p:nvGrpSpPr>
        <p:grpSpPr bwMode="auto">
          <a:xfrm>
            <a:off x="7391400" y="1066800"/>
            <a:ext cx="381000" cy="739775"/>
            <a:chOff x="990600" y="3803146"/>
            <a:chExt cx="381000" cy="740085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003300" y="4216069"/>
              <a:ext cx="3048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6" name="Text Box 15"/>
            <p:cNvSpPr txBox="1">
              <a:spLocks noChangeArrowheads="1"/>
            </p:cNvSpPr>
            <p:nvPr/>
          </p:nvSpPr>
          <p:spPr bwMode="auto">
            <a:xfrm>
              <a:off x="990600" y="4142534"/>
              <a:ext cx="3810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solidFill>
                    <a:srgbClr val="0000FF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5147" name="Text Box 15"/>
            <p:cNvSpPr txBox="1">
              <a:spLocks noChangeArrowheads="1"/>
            </p:cNvSpPr>
            <p:nvPr/>
          </p:nvSpPr>
          <p:spPr bwMode="auto">
            <a:xfrm>
              <a:off x="990600" y="3803146"/>
              <a:ext cx="3048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3400" y="31194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  <a:cs typeface="Times New Roman" pitchFamily="18" charset="0"/>
              </a:rPr>
              <a:t>Tóm tắt</a:t>
            </a: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419600" y="4449763"/>
            <a:ext cx="4114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My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đã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đọc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    84 : 2 = 42 (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               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: 42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1676400" y="3576638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84 trang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410200" y="37290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2000" b="1" u="sng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  <a:cs typeface="Times New Roman" pitchFamily="18" charset="0"/>
              </a:rPr>
              <a:t>giải</a:t>
            </a:r>
            <a:r>
              <a:rPr lang="en-US" sz="20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" y="44958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428625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8575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25107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399732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47688" y="4495800"/>
            <a:ext cx="18145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AutoShape 28"/>
          <p:cNvSpPr>
            <a:spLocks/>
          </p:cNvSpPr>
          <p:nvPr/>
        </p:nvSpPr>
        <p:spPr bwMode="auto">
          <a:xfrm rot="-5400000">
            <a:off x="2171700" y="2476500"/>
            <a:ext cx="228600" cy="3352800"/>
          </a:xfrm>
          <a:prstGeom prst="rightBrace">
            <a:avLst>
              <a:gd name="adj1" fmla="val 3890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4" name="AutoShape 28"/>
          <p:cNvSpPr>
            <a:spLocks/>
          </p:cNvSpPr>
          <p:nvPr/>
        </p:nvSpPr>
        <p:spPr bwMode="auto">
          <a:xfrm rot="16200000" flipH="1">
            <a:off x="1461294" y="3793331"/>
            <a:ext cx="46038" cy="1755775"/>
          </a:xfrm>
          <a:prstGeom prst="rightBrace">
            <a:avLst>
              <a:gd name="adj1" fmla="val 38667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? trang</a:t>
            </a:r>
            <a:r>
              <a:rPr lang="en-US" sz="20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3" name="Oval 82"/>
          <p:cNvSpPr/>
          <p:nvPr/>
        </p:nvSpPr>
        <p:spPr>
          <a:xfrm>
            <a:off x="2326558" y="38100"/>
            <a:ext cx="178824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</a:rPr>
              <a:t>Vở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048000" y="1267064"/>
            <a:ext cx="1905000" cy="452438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B050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334000" y="1098550"/>
            <a:ext cx="3733800" cy="806450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711325" y="2828500"/>
            <a:ext cx="4800600" cy="46038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3" grpId="0"/>
      <p:bldP spid="73" grpId="0" animBg="1"/>
      <p:bldP spid="74" grpId="0" animBg="1"/>
      <p:bldP spid="75" grpId="0"/>
      <p:bldP spid="83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9"/>
          <p:cNvSpPr>
            <a:spLocks noChangeArrowheads="1" noChangeShapeType="1" noTextEdit="1"/>
          </p:cNvSpPr>
          <p:nvPr/>
        </p:nvSpPr>
        <p:spPr bwMode="auto">
          <a:xfrm>
            <a:off x="2800350" y="571500"/>
            <a:ext cx="39433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CỦNG CỐ</a:t>
            </a:r>
          </a:p>
        </p:txBody>
      </p:sp>
      <p:sp>
        <p:nvSpPr>
          <p:cNvPr id="3" name="WordArt 7"/>
          <p:cNvSpPr>
            <a:spLocks noChangeArrowheads="1" noChangeShapeType="1" noTextEdit="1"/>
          </p:cNvSpPr>
          <p:nvPr/>
        </p:nvSpPr>
        <p:spPr bwMode="auto">
          <a:xfrm>
            <a:off x="704850" y="1912374"/>
            <a:ext cx="77343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Cách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tìm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một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phần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mấy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của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một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số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P001 4 hàng"/>
              </a:rPr>
              <a:t>?</a:t>
            </a:r>
          </a:p>
        </p:txBody>
      </p:sp>
      <p:sp>
        <p:nvSpPr>
          <p:cNvPr id="4" name="WordArt 7"/>
          <p:cNvSpPr>
            <a:spLocks noChangeArrowheads="1" noChangeShapeType="1" noTextEdit="1"/>
          </p:cNvSpPr>
          <p:nvPr/>
        </p:nvSpPr>
        <p:spPr bwMode="auto">
          <a:xfrm>
            <a:off x="133350" y="4038600"/>
            <a:ext cx="840105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Lấy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đó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chia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cho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phần</a:t>
            </a:r>
            <a:endParaRPr lang="en-US" sz="3600" b="1" kern="10" dirty="0">
              <a:ln w="19050">
                <a:solidFill>
                  <a:srgbClr val="FF00FF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9554282"/>
      </p:ext>
    </p:extLst>
  </p:cSld>
  <p:clrMapOvr>
    <a:masterClrMapping/>
  </p:clrMapOvr>
  <p:transition spd="med">
    <p:push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en-US" altLang="en-US" sz="1400"/>
              <a:t>www.themegallery.com</a:t>
            </a:r>
          </a:p>
        </p:txBody>
      </p:sp>
      <p:pic>
        <p:nvPicPr>
          <p:cNvPr id="13315" name="Picture 5" descr="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-249238"/>
            <a:ext cx="9144000" cy="708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5776" y="3962400"/>
            <a:ext cx="1129506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800" b="1" i="1">
              <a:solidFill>
                <a:srgbClr val="DA0058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2717007" y="2454176"/>
            <a:ext cx="6598443" cy="230832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8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TẬP( </a:t>
            </a:r>
            <a:r>
              <a:rPr lang="en-US" altLang="en-US" sz="4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4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28)</a:t>
            </a: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92877" y="457200"/>
            <a:ext cx="8358246" cy="13716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spc="50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kern="10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spc="50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3600" b="1" kern="10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3177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823" y="3657601"/>
            <a:ext cx="180617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59" name="Picture 11" descr="flower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1"/>
            <a:ext cx="73914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1"/>
            <a:ext cx="1806179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1"/>
            <a:ext cx="1806179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30788"/>
            <a:ext cx="1806179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92877" y="2456892"/>
            <a:ext cx="8358246" cy="1944216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luôn mạnh khỏe, chăm ngoan</a:t>
            </a:r>
            <a:endParaRPr lang="en-US" sz="3600" b="1" kern="10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8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05&quot;&gt;&lt;object type=&quot;3&quot; unique_id=&quot;11106&quot;&gt;&lt;property id=&quot;20148&quot; value=&quot;5&quot;/&gt;&lt;property id=&quot;20300&quot; value=&quot;Slide 1&quot;/&gt;&lt;property id=&quot;20307&quot; value=&quot;275&quot;/&gt;&lt;/object&gt;&lt;object type=&quot;3&quot; unique_id=&quot;11107&quot;&gt;&lt;property id=&quot;20148&quot; value=&quot;5&quot;/&gt;&lt;property id=&quot;20300&quot; value=&quot;Slide 2&quot;/&gt;&lt;property id=&quot;20307&quot; value=&quot;276&quot;/&gt;&lt;/object&gt;&lt;object type=&quot;3&quot; unique_id=&quot;11108&quot;&gt;&lt;property id=&quot;20148&quot; value=&quot;5&quot;/&gt;&lt;property id=&quot;20300&quot; value=&quot;Slide 3&quot;/&gt;&lt;property id=&quot;20307&quot; value=&quot;258&quot;/&gt;&lt;/object&gt;&lt;object type=&quot;3&quot; unique_id=&quot;11109&quot;&gt;&lt;property id=&quot;20148&quot; value=&quot;5&quot;/&gt;&lt;property id=&quot;20300&quot; value=&quot;Slide 4&quot;/&gt;&lt;property id=&quot;20307&quot; value=&quot;271&quot;/&gt;&lt;/object&gt;&lt;/object&gt;&lt;object type=&quot;8&quot; unique_id=&quot;11115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301</Words>
  <Application>Microsoft Office PowerPoint</Application>
  <PresentationFormat>On-screen Show (4:3)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HP001 4 hàng</vt:lpstr>
      <vt:lpstr>Times New Roman</vt:lpstr>
      <vt:lpstr>Wingdings</vt:lpstr>
      <vt:lpstr>Default Design</vt:lpstr>
      <vt:lpstr>F042TGp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Lê Bích Mai</cp:lastModifiedBy>
  <cp:revision>376</cp:revision>
  <dcterms:created xsi:type="dcterms:W3CDTF">2007-10-12T16:54:26Z</dcterms:created>
  <dcterms:modified xsi:type="dcterms:W3CDTF">2022-02-08T20:43:41Z</dcterms:modified>
</cp:coreProperties>
</file>